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2" r:id="rId7"/>
    <p:sldId id="264" r:id="rId8"/>
    <p:sldId id="265" r:id="rId9"/>
    <p:sldId id="266" r:id="rId10"/>
    <p:sldId id="257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DB532-BCD2-4792-9DC6-0479B2CA8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36948-A391-43ED-9E42-DC1835D6E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1BD57-CAB5-4C4D-A982-F4CE59F4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1E22-4BB7-4E78-B139-B19B31449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67332-A3EE-403E-86D2-2DAB70BD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2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48B28-1A68-4C63-B25D-2536A569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493F2-72F8-4DF4-BAA8-2C3D1ED3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07F46-6BB6-47F7-BF7F-938F983E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E7887-E6BC-497B-A7F2-6A9039C4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A672E-6748-42A5-8A92-E21FC8E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E5C24F-1602-4634-9551-365DF3303E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C4AFA-0755-484F-9349-0566DF7E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F1B11-874B-4423-A5B6-A5263F46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75CAE-8234-4F2E-9292-0E92996E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094FD-3CE4-4D41-B683-6B3829D2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9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6631-C1CB-43FE-9507-7C559F21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90F78-4D12-42C0-9837-1BD9447AA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47E64-63B7-47FF-BEFE-50A057E4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3D4C0-8C9C-4F4F-B68E-359C6E9C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FC2C-1020-4C7D-811E-AF45DEE8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6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2083-83A7-4193-BE5C-043B1FD16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E04A4-6A24-4952-B791-4C3B0FC66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90766-4867-435D-A165-BA1BA2CC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567A0-42E4-4C6C-9B01-AB3CF230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B2A77-63F3-4CEA-BAAA-077B7D9F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4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D15D-A866-4A3E-8FC1-C1E851B1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2C29E-8E22-42B4-8CC4-B250C2F8C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00BB9-CC49-4CE7-AB63-05B05FAB8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7AF6A-C3E5-4513-8A76-5F771D42C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731A0-6A4E-4AE5-9803-DDC1583E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28503-A159-4470-B65A-87DF7A7E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4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6C5D-687A-4655-B057-2105BF424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85E58-DA60-45D8-903F-5DC2E298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44E2E-B0AC-4868-90DE-AADAC31FE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D4CDF-9E10-4C72-B39D-A0FA78E86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7A643B-3817-44A2-B3EC-4C5646BB7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E94DB-012C-4B41-9A30-F8229486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44C00-6873-40A2-804C-B86ECA66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70975-241F-448C-A324-68D838EC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9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85ED-B988-4140-BD77-A23E5D13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36432-0C7E-458A-8A31-08E26C41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E664A-A93C-4409-A76B-6F956FAF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FAE04-D228-4B35-B710-50152021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CA0A9-B811-4A5C-B99F-98CA0CF4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046A5-764B-4115-8D32-8168C015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C4AD9-F7FA-4778-A5E5-06CB42B8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8F2F-0CC9-4C08-8317-9742BC55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7A1FE-AA2F-4335-B19C-6CDCBB080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1550E-59EA-439A-A3DF-914614A78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44A8B-B170-4375-ADEE-2445989E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3595E-9987-4DD2-8FEE-1C5534398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25071-2761-4648-8DE8-8064A036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CB8F-2537-4208-9949-8B93FF1D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D802A2-3F32-4BB2-B5FF-169B62D16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B287D-DC5B-4837-9DD6-5B58E49AC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C0C89-2768-44D6-A92E-7F154DCD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12940-647B-49D6-81ED-E451744E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DEB44-22F4-42CF-9F31-36C47281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7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1D57F4-4B05-422B-A31F-4795A147D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8C107-5EFE-4268-9F56-65818F08C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B4B8-9BE7-4802-B718-89D6230035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B8D93-CA80-4663-99D8-0EB374B591F3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8E781-9FDF-4741-91B6-432857743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782C-AD8D-4537-95AE-110C0B1D5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39C43-F701-4545-94FE-FB9787A64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C091-859E-4E10-92C8-90B8B0E25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041400"/>
            <a:ext cx="7505700" cy="2387600"/>
          </a:xfrm>
        </p:spPr>
        <p:txBody>
          <a:bodyPr/>
          <a:lstStyle/>
          <a:p>
            <a:r>
              <a:rPr lang="en-US" dirty="0"/>
              <a:t>Common Threads Quilters Guild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0D0DB-BE04-445D-BD2E-F61902EB3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4472" y="4185679"/>
            <a:ext cx="10544175" cy="1636712"/>
          </a:xfrm>
        </p:spPr>
        <p:txBody>
          <a:bodyPr>
            <a:normAutofit/>
          </a:bodyPr>
          <a:lstStyle/>
          <a:p>
            <a:r>
              <a:rPr lang="en-US" sz="3600" dirty="0"/>
              <a:t>Show &amp; Tell</a:t>
            </a:r>
          </a:p>
          <a:p>
            <a:r>
              <a:rPr lang="en-US" sz="3600" dirty="0"/>
              <a:t>July 2021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E720BC4-4BEB-4F38-8987-752BC7B06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2" y="1628216"/>
            <a:ext cx="3347553" cy="31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40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uffed animal on a couch&#10;&#10;Description automatically generated with low confidence">
            <a:extLst>
              <a:ext uri="{FF2B5EF4-FFF2-40B4-BE49-F238E27FC236}">
                <a16:creationId xmlns:a16="http://schemas.microsoft.com/office/drawing/2014/main" id="{E00F3613-4438-4163-A5E3-59F55B870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6775" y="1139053"/>
            <a:ext cx="5521587" cy="414119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328B7C-4B7A-496C-8AF8-D3E8EFFE7CD7}"/>
              </a:ext>
            </a:extLst>
          </p:cNvPr>
          <p:cNvSpPr/>
          <p:nvPr/>
        </p:nvSpPr>
        <p:spPr>
          <a:xfrm>
            <a:off x="372164" y="1018463"/>
            <a:ext cx="546431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forget to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bears for the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Summer Charity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sewing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AA72C047-5F18-410B-A155-A01C28135B9E}"/>
              </a:ext>
            </a:extLst>
          </p:cNvPr>
          <p:cNvSpPr/>
          <p:nvPr/>
        </p:nvSpPr>
        <p:spPr>
          <a:xfrm>
            <a:off x="4506686" y="3816220"/>
            <a:ext cx="933061" cy="90507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EDF6028-F11D-4FC0-888B-4B364E0B315F}"/>
              </a:ext>
            </a:extLst>
          </p:cNvPr>
          <p:cNvSpPr/>
          <p:nvPr/>
        </p:nvSpPr>
        <p:spPr>
          <a:xfrm>
            <a:off x="4066193" y="4268755"/>
            <a:ext cx="933061" cy="83665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AA336438-7E31-43D5-9435-B87F21D750FD}"/>
              </a:ext>
            </a:extLst>
          </p:cNvPr>
          <p:cNvSpPr/>
          <p:nvPr/>
        </p:nvSpPr>
        <p:spPr>
          <a:xfrm>
            <a:off x="9266548" y="3299381"/>
            <a:ext cx="197963" cy="24509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7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36C3E-FD73-4C3E-B5B2-0ECE96C2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28" y="1680209"/>
            <a:ext cx="4200475" cy="31224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66169B-BABB-472C-9543-9AE7963A5A4A}"/>
              </a:ext>
            </a:extLst>
          </p:cNvPr>
          <p:cNvSpPr/>
          <p:nvPr/>
        </p:nvSpPr>
        <p:spPr>
          <a:xfrm>
            <a:off x="524072" y="653343"/>
            <a:ext cx="7057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Keep on Quilting and 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B9A40-B6D1-44CC-B7CF-C9BDC7692126}"/>
              </a:ext>
            </a:extLst>
          </p:cNvPr>
          <p:cNvSpPr/>
          <p:nvPr/>
        </p:nvSpPr>
        <p:spPr>
          <a:xfrm>
            <a:off x="5399333" y="5177791"/>
            <a:ext cx="6039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Send Jo your photos.</a:t>
            </a:r>
          </a:p>
        </p:txBody>
      </p:sp>
    </p:spTree>
    <p:extLst>
      <p:ext uri="{BB962C8B-B14F-4D97-AF65-F5344CB8AC3E}">
        <p14:creationId xmlns:p14="http://schemas.microsoft.com/office/powerpoint/2010/main" val="427252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9C7B8F1E-35B7-470F-BECF-44E37921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7790" y="1485618"/>
            <a:ext cx="5141167" cy="38558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350E66-E78D-4A9F-B60C-3C580563BEB0}"/>
              </a:ext>
            </a:extLst>
          </p:cNvPr>
          <p:cNvSpPr/>
          <p:nvPr/>
        </p:nvSpPr>
        <p:spPr>
          <a:xfrm>
            <a:off x="717896" y="842972"/>
            <a:ext cx="4013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Mystery Quilt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D65B6-9FF7-4D43-A812-A30A2CA47AA4}"/>
              </a:ext>
            </a:extLst>
          </p:cNvPr>
          <p:cNvSpPr txBox="1"/>
          <p:nvPr/>
        </p:nvSpPr>
        <p:spPr>
          <a:xfrm>
            <a:off x="717896" y="2189018"/>
            <a:ext cx="3770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Remember this mystery quilt designed by Judy D. several years ago?  </a:t>
            </a:r>
          </a:p>
          <a:p>
            <a:endParaRPr lang="en-US" sz="2400" dirty="0"/>
          </a:p>
          <a:p>
            <a:r>
              <a:rPr lang="en-US" sz="2400" dirty="0"/>
              <a:t>This is Linda Burn’s finished quilt.</a:t>
            </a:r>
          </a:p>
        </p:txBody>
      </p:sp>
    </p:spTree>
    <p:extLst>
      <p:ext uri="{BB962C8B-B14F-4D97-AF65-F5344CB8AC3E}">
        <p14:creationId xmlns:p14="http://schemas.microsoft.com/office/powerpoint/2010/main" val="409481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next to a painting&#10;&#10;Description automatically generated with low confidence">
            <a:extLst>
              <a:ext uri="{FF2B5EF4-FFF2-40B4-BE49-F238E27FC236}">
                <a16:creationId xmlns:a16="http://schemas.microsoft.com/office/drawing/2014/main" id="{376F92C9-E5AA-49B0-9965-A5A27DCBCF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7361"/>
          <a:stretch/>
        </p:blipFill>
        <p:spPr>
          <a:xfrm>
            <a:off x="5636577" y="783112"/>
            <a:ext cx="5143500" cy="54387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CA5A47-597B-4D58-B40F-CE923DB304A2}"/>
              </a:ext>
            </a:extLst>
          </p:cNvPr>
          <p:cNvSpPr/>
          <p:nvPr/>
        </p:nvSpPr>
        <p:spPr>
          <a:xfrm>
            <a:off x="1411923" y="981075"/>
            <a:ext cx="291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Log Cabin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2E86D-7C3E-4A45-916E-B1581163BD24}"/>
              </a:ext>
            </a:extLst>
          </p:cNvPr>
          <p:cNvSpPr txBox="1"/>
          <p:nvPr/>
        </p:nvSpPr>
        <p:spPr>
          <a:xfrm>
            <a:off x="1026367" y="3744094"/>
            <a:ext cx="396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JoAnn S. </a:t>
            </a:r>
          </a:p>
        </p:txBody>
      </p:sp>
    </p:spTree>
    <p:extLst>
      <p:ext uri="{BB962C8B-B14F-4D97-AF65-F5344CB8AC3E}">
        <p14:creationId xmlns:p14="http://schemas.microsoft.com/office/powerpoint/2010/main" val="153558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tter&#10;&#10;Description automatically generated">
            <a:extLst>
              <a:ext uri="{FF2B5EF4-FFF2-40B4-BE49-F238E27FC236}">
                <a16:creationId xmlns:a16="http://schemas.microsoft.com/office/drawing/2014/main" id="{5EDC4A8F-016D-4118-A7E7-9F0DD055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1690" y="1252486"/>
            <a:ext cx="5804037" cy="43530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C4D632-4D9E-416F-BF29-4DF28D63D905}"/>
              </a:ext>
            </a:extLst>
          </p:cNvPr>
          <p:cNvSpPr/>
          <p:nvPr/>
        </p:nvSpPr>
        <p:spPr>
          <a:xfrm>
            <a:off x="681232" y="718658"/>
            <a:ext cx="4167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Tee-shirt Quilt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BA272-9D40-4601-B3A1-EC750D0F79CB}"/>
              </a:ext>
            </a:extLst>
          </p:cNvPr>
          <p:cNvSpPr txBox="1"/>
          <p:nvPr/>
        </p:nvSpPr>
        <p:spPr>
          <a:xfrm>
            <a:off x="495690" y="2253343"/>
            <a:ext cx="4353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Someone’s done lots of traveling!</a:t>
            </a:r>
          </a:p>
          <a:p>
            <a:endParaRPr lang="en-US" sz="3600" dirty="0"/>
          </a:p>
          <a:p>
            <a:r>
              <a:rPr lang="en-US" sz="3600" dirty="0"/>
              <a:t>JoAnn S.</a:t>
            </a:r>
          </a:p>
        </p:txBody>
      </p:sp>
    </p:spTree>
    <p:extLst>
      <p:ext uri="{BB962C8B-B14F-4D97-AF65-F5344CB8AC3E}">
        <p14:creationId xmlns:p14="http://schemas.microsoft.com/office/powerpoint/2010/main" val="334714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quilt&#10;&#10;Description automatically generated with medium confidence">
            <a:extLst>
              <a:ext uri="{FF2B5EF4-FFF2-40B4-BE49-F238E27FC236}">
                <a16:creationId xmlns:a16="http://schemas.microsoft.com/office/drawing/2014/main" id="{C302A390-CF6C-45FB-84FB-C1E1BE539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63376" y="939666"/>
            <a:ext cx="6638223" cy="497866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1FB5D3-F13A-44D6-95CF-5354E0F2BAFA}"/>
              </a:ext>
            </a:extLst>
          </p:cNvPr>
          <p:cNvSpPr/>
          <p:nvPr/>
        </p:nvSpPr>
        <p:spPr>
          <a:xfrm>
            <a:off x="188538" y="1664609"/>
            <a:ext cx="38932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Deborah 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57CE3-FD94-44F6-8916-C33659672859}"/>
              </a:ext>
            </a:extLst>
          </p:cNvPr>
          <p:cNvSpPr txBox="1"/>
          <p:nvPr/>
        </p:nvSpPr>
        <p:spPr>
          <a:xfrm>
            <a:off x="707010" y="3007151"/>
            <a:ext cx="2828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Retirement gifts! Both of her quilts go to people she worked with who are retiring.  How awesome!</a:t>
            </a:r>
          </a:p>
        </p:txBody>
      </p:sp>
    </p:spTree>
    <p:extLst>
      <p:ext uri="{BB962C8B-B14F-4D97-AF65-F5344CB8AC3E}">
        <p14:creationId xmlns:p14="http://schemas.microsoft.com/office/powerpoint/2010/main" val="59614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bedclothes&#10;&#10;Description automatically generated">
            <a:extLst>
              <a:ext uri="{FF2B5EF4-FFF2-40B4-BE49-F238E27FC236}">
                <a16:creationId xmlns:a16="http://schemas.microsoft.com/office/drawing/2014/main" id="{A370AE3B-C8FE-4A58-82C1-123B5E553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1"/>
          <a:stretch/>
        </p:blipFill>
        <p:spPr>
          <a:xfrm rot="10800000">
            <a:off x="2247499" y="799658"/>
            <a:ext cx="7697002" cy="505976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F98656-5421-4BB7-AD6F-BBF79839966D}"/>
              </a:ext>
            </a:extLst>
          </p:cNvPr>
          <p:cNvSpPr/>
          <p:nvPr/>
        </p:nvSpPr>
        <p:spPr>
          <a:xfrm>
            <a:off x="4560367" y="4936094"/>
            <a:ext cx="3257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Deborah S.</a:t>
            </a:r>
          </a:p>
        </p:txBody>
      </p:sp>
    </p:spTree>
    <p:extLst>
      <p:ext uri="{BB962C8B-B14F-4D97-AF65-F5344CB8AC3E}">
        <p14:creationId xmlns:p14="http://schemas.microsoft.com/office/powerpoint/2010/main" val="245754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painted, decorated&#10;&#10;Description automatically generated">
            <a:extLst>
              <a:ext uri="{FF2B5EF4-FFF2-40B4-BE49-F238E27FC236}">
                <a16:creationId xmlns:a16="http://schemas.microsoft.com/office/drawing/2014/main" id="{1523DB9C-0667-4AA4-8D0F-9E154CD1F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r="4140"/>
          <a:stretch/>
        </p:blipFill>
        <p:spPr>
          <a:xfrm rot="5400000">
            <a:off x="5813791" y="1036697"/>
            <a:ext cx="5613939" cy="478460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4B136D-A59E-4D5B-8BF7-D453106C3103}"/>
              </a:ext>
            </a:extLst>
          </p:cNvPr>
          <p:cNvSpPr/>
          <p:nvPr/>
        </p:nvSpPr>
        <p:spPr>
          <a:xfrm>
            <a:off x="290080" y="746651"/>
            <a:ext cx="514033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 Quarter Shop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Jolly Bar 2 Sampler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48B1B-985F-42E5-8326-4B68D405F895}"/>
              </a:ext>
            </a:extLst>
          </p:cNvPr>
          <p:cNvSpPr txBox="1"/>
          <p:nvPr/>
        </p:nvSpPr>
        <p:spPr>
          <a:xfrm>
            <a:off x="1992501" y="4693298"/>
            <a:ext cx="1735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Jo D.</a:t>
            </a:r>
          </a:p>
        </p:txBody>
      </p:sp>
    </p:spTree>
    <p:extLst>
      <p:ext uri="{BB962C8B-B14F-4D97-AF65-F5344CB8AC3E}">
        <p14:creationId xmlns:p14="http://schemas.microsoft.com/office/powerpoint/2010/main" val="225335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indoor, wooden, wood&#10;&#10;Description automatically generated">
            <a:extLst>
              <a:ext uri="{FF2B5EF4-FFF2-40B4-BE49-F238E27FC236}">
                <a16:creationId xmlns:a16="http://schemas.microsoft.com/office/drawing/2014/main" id="{FAC2AC87-BA5A-40E8-B846-E4732B732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6"/>
          <a:stretch/>
        </p:blipFill>
        <p:spPr>
          <a:xfrm>
            <a:off x="1945372" y="770020"/>
            <a:ext cx="8128000" cy="408031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0544F2-58C3-458A-9B74-2C4AC2D99B5B}"/>
              </a:ext>
            </a:extLst>
          </p:cNvPr>
          <p:cNvSpPr/>
          <p:nvPr/>
        </p:nvSpPr>
        <p:spPr>
          <a:xfrm>
            <a:off x="-953215" y="5448605"/>
            <a:ext cx="12991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Originally a Row by Row now a table runner!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F4518-A92D-4FF9-B8D9-B9B22E99401C}"/>
              </a:ext>
            </a:extLst>
          </p:cNvPr>
          <p:cNvSpPr txBox="1"/>
          <p:nvPr/>
        </p:nvSpPr>
        <p:spPr>
          <a:xfrm>
            <a:off x="4374037" y="6231118"/>
            <a:ext cx="302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 D.</a:t>
            </a:r>
          </a:p>
        </p:txBody>
      </p:sp>
    </p:spTree>
    <p:extLst>
      <p:ext uri="{BB962C8B-B14F-4D97-AF65-F5344CB8AC3E}">
        <p14:creationId xmlns:p14="http://schemas.microsoft.com/office/powerpoint/2010/main" val="276221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ecktie, indoor&#10;&#10;Description automatically generated">
            <a:extLst>
              <a:ext uri="{FF2B5EF4-FFF2-40B4-BE49-F238E27FC236}">
                <a16:creationId xmlns:a16="http://schemas.microsoft.com/office/drawing/2014/main" id="{F42492D6-23C4-4A12-B129-199449CD1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5601" y="1320134"/>
            <a:ext cx="5623641" cy="421773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64A377-DECB-4E6F-A27C-1AB6D05A734E}"/>
              </a:ext>
            </a:extLst>
          </p:cNvPr>
          <p:cNvSpPr/>
          <p:nvPr/>
        </p:nvSpPr>
        <p:spPr>
          <a:xfrm>
            <a:off x="373964" y="522715"/>
            <a:ext cx="52672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 Quarter Shop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Designer Mystery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3CA5D-468C-47F8-AF92-C73EF3B38AB0}"/>
              </a:ext>
            </a:extLst>
          </p:cNvPr>
          <p:cNvSpPr txBox="1"/>
          <p:nvPr/>
        </p:nvSpPr>
        <p:spPr>
          <a:xfrm>
            <a:off x="933061" y="3428999"/>
            <a:ext cx="4217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call this my “Soap Opera” quilt! I was taking care of my father while in Hospice. When he watched his soap opera, I would run down and sew.  The top has been completed for years, just couldn’t make myself quilt it until this year. </a:t>
            </a:r>
          </a:p>
          <a:p>
            <a:endParaRPr lang="en-US" dirty="0"/>
          </a:p>
          <a:p>
            <a:r>
              <a:rPr lang="en-US" dirty="0"/>
              <a:t>Jo D.</a:t>
            </a:r>
          </a:p>
        </p:txBody>
      </p:sp>
    </p:spTree>
    <p:extLst>
      <p:ext uri="{BB962C8B-B14F-4D97-AF65-F5344CB8AC3E}">
        <p14:creationId xmlns:p14="http://schemas.microsoft.com/office/powerpoint/2010/main" val="1004784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179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Common Threads Quilters Guild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Threads Quilters Guild</dc:title>
  <dc:creator>Jo Dennin</dc:creator>
  <cp:lastModifiedBy>Jo Dennin</cp:lastModifiedBy>
  <cp:revision>4</cp:revision>
  <dcterms:created xsi:type="dcterms:W3CDTF">2021-07-25T15:55:19Z</dcterms:created>
  <dcterms:modified xsi:type="dcterms:W3CDTF">2021-07-27T21:45:44Z</dcterms:modified>
</cp:coreProperties>
</file>